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90" r:id="rId4"/>
    <p:sldId id="1662" r:id="rId5"/>
    <p:sldId id="1695" r:id="rId6"/>
    <p:sldId id="1696" r:id="rId7"/>
    <p:sldId id="1694"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7459" autoAdjust="0"/>
  </p:normalViewPr>
  <p:slideViewPr>
    <p:cSldViewPr snapToGrid="0">
      <p:cViewPr varScale="1">
        <p:scale>
          <a:sx n="102" d="100"/>
          <a:sy n="102" d="100"/>
        </p:scale>
        <p:origin x="72" y="2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3/13/2019 8:27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3/13/2019 8:26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3/13/2019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3/13/2019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3/13/2019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3/13/2019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3/13/2019 8:26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Change Notifications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the with Microsoft Graph API</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Allows applications to be notified when data changes in the graph</a:t>
            </a:r>
          </a:p>
          <a:p>
            <a:endParaRPr lang="en-US" sz="2400" dirty="0"/>
          </a:p>
          <a:p>
            <a:r>
              <a:rPr lang="en-US" sz="2400" dirty="0"/>
              <a:t>Subscribe to particular notifications </a:t>
            </a:r>
          </a:p>
          <a:p>
            <a:endParaRPr lang="en-US" sz="2400" dirty="0"/>
          </a:p>
          <a:p>
            <a:r>
              <a:rPr lang="en-US" sz="2400" dirty="0"/>
              <a:t>Renew subscriptions for notifications as needed</a:t>
            </a:r>
          </a:p>
          <a:p>
            <a:endParaRPr lang="en-US" sz="2400" dirty="0"/>
          </a:p>
          <a:p>
            <a:r>
              <a:rPr lang="en-US" sz="2400" dirty="0"/>
              <a:t>Combine notifications with track changes for robust data notifications</a:t>
            </a:r>
          </a:p>
          <a:p>
            <a:endParaRPr lang="en-US" sz="2400" dirty="0"/>
          </a:p>
          <a:p>
            <a:r>
              <a:rPr lang="en-US" sz="2400" dirty="0"/>
              <a:t>Use </a:t>
            </a:r>
            <a:r>
              <a:rPr lang="en-US" sz="2400" dirty="0" err="1"/>
              <a:t>ngrok</a:t>
            </a:r>
            <a:r>
              <a:rPr lang="en-US" sz="2400" dirty="0"/>
              <a:t> to simplify local development with notifications</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notifications the with Microsoft Graph API</a:t>
            </a:r>
          </a:p>
        </p:txBody>
      </p:sp>
      <p:sp>
        <p:nvSpPr>
          <p:cNvPr id="3" name="Text Placeholder 2"/>
          <p:cNvSpPr>
            <a:spLocks noGrp="1"/>
          </p:cNvSpPr>
          <p:nvPr>
            <p:ph type="body" sz="quarter" idx="10"/>
          </p:nvPr>
        </p:nvSpPr>
        <p:spPr>
          <a:xfrm>
            <a:off x="465138" y="1919804"/>
            <a:ext cx="11533187" cy="4050340"/>
          </a:xfrm>
        </p:spPr>
        <p:txBody>
          <a:bodyPr/>
          <a:lstStyle/>
          <a:p>
            <a:r>
              <a:rPr lang="en-US" sz="2400" dirty="0"/>
              <a:t>Get notifications for  messages, events, contacts, users, groups, conversations, OneDrive files &amp; alerts endpoints</a:t>
            </a:r>
          </a:p>
          <a:p>
            <a:endParaRPr lang="en-US" sz="2400" dirty="0"/>
          </a:p>
          <a:p>
            <a:r>
              <a:rPr lang="en-US" sz="2400" dirty="0"/>
              <a:t>Stay up to date and in-sync with data in the graph</a:t>
            </a:r>
          </a:p>
          <a:p>
            <a:endParaRPr lang="en-US" sz="2400" dirty="0"/>
          </a:p>
          <a:p>
            <a:r>
              <a:rPr lang="en-US" sz="2400" dirty="0"/>
              <a:t>No “polling” at regular intervals required</a:t>
            </a:r>
          </a:p>
          <a:p>
            <a:endParaRPr lang="en-US" sz="2400" dirty="0"/>
          </a:p>
          <a:p>
            <a:r>
              <a:rPr lang="en-US" sz="2400" dirty="0"/>
              <a:t>Never miss a change</a:t>
            </a:r>
          </a:p>
          <a:p>
            <a:endParaRPr lang="en-US" sz="2400" dirty="0"/>
          </a:p>
          <a:p>
            <a:endParaRPr lang="en-US" sz="2400" dirty="0"/>
          </a:p>
          <a:p>
            <a:r>
              <a:rPr lang="en-US" sz="2400" dirty="0"/>
              <a:t> </a:t>
            </a:r>
          </a:p>
        </p:txBody>
      </p:sp>
    </p:spTree>
    <p:extLst>
      <p:ext uri="{BB962C8B-B14F-4D97-AF65-F5344CB8AC3E}">
        <p14:creationId xmlns:p14="http://schemas.microsoft.com/office/powerpoint/2010/main" val="11145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app</a:t>
            </a:r>
          </a:p>
          <a:p>
            <a:r>
              <a:rPr lang="en-US" b="0" dirty="0">
                <a:solidFill>
                  <a:schemeClr val="bg1">
                    <a:lumMod val="10000"/>
                  </a:schemeClr>
                </a:solidFill>
              </a:rPr>
              <a:t>Build a .NET Core </a:t>
            </a:r>
            <a:r>
              <a:rPr lang="en-US" b="0" dirty="0" err="1">
                <a:solidFill>
                  <a:schemeClr val="bg1">
                    <a:lumMod val="10000"/>
                  </a:schemeClr>
                </a:solidFill>
              </a:rPr>
              <a:t>WebApi</a:t>
            </a:r>
            <a:r>
              <a:rPr lang="en-US" b="0" dirty="0">
                <a:solidFill>
                  <a:schemeClr val="bg1">
                    <a:lumMod val="10000"/>
                  </a:schemeClr>
                </a:solidFill>
              </a:rPr>
              <a:t>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a:p>
            <a:r>
              <a:rPr lang="en-US" dirty="0">
                <a:solidFill>
                  <a:schemeClr val="bg1">
                    <a:lumMod val="10000"/>
                  </a:schemeClr>
                </a:solidFill>
                <a:latin typeface="+mn-lt"/>
              </a:rPr>
              <a:t>Add code to subscribe to notifications when user data changes.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a:p>
            <a:r>
              <a:rPr lang="en-US" dirty="0">
                <a:solidFill>
                  <a:schemeClr val="bg1">
                    <a:lumMod val="10000"/>
                  </a:schemeClr>
                </a:solidFill>
                <a:latin typeface="+mn-lt"/>
              </a:rPr>
              <a:t>Add code to handle notifications when they occur. </a:t>
            </a:r>
          </a:p>
        </p:txBody>
      </p:sp>
      <p:pic>
        <p:nvPicPr>
          <p:cNvPr id="11" name="Picture Placeholder 10">
            <a:extLst>
              <a:ext uri="{FF2B5EF4-FFF2-40B4-BE49-F238E27FC236}">
                <a16:creationId xmlns:a16="http://schemas.microsoft.com/office/drawing/2014/main" id="{5CA565AB-ABB0-463C-B165-64B7C916F215}"/>
              </a:ext>
            </a:extLst>
          </p:cNvPr>
          <p:cNvPicPr>
            <a:picLocks noGrp="1" noChangeAspect="1"/>
          </p:cNvPicPr>
          <p:nvPr>
            <p:ph type="pic" sz="quarter" idx="14"/>
          </p:nvPr>
        </p:nvPicPr>
        <p:blipFill>
          <a:blip r:embed="rId2"/>
          <a:srcRect l="2037" r="2037"/>
          <a:stretch>
            <a:fillRect/>
          </a:stretch>
        </p:blipFill>
        <p:spPr>
          <a:prstGeom prst="rect">
            <a:avLst/>
          </a:prstGeom>
        </p:spPr>
      </p:pic>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3"/>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4"/>
          <a:stretch>
            <a:fillRect/>
          </a:stretch>
        </p:blipFill>
        <p:spPr>
          <a:xfrm>
            <a:off x="8368689" y="2193107"/>
            <a:ext cx="3602648" cy="2629718"/>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446</Words>
  <Application>Microsoft Office PowerPoint</Application>
  <PresentationFormat>Custom</PresentationFormat>
  <Paragraphs>66</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Segoe UI</vt:lpstr>
      <vt:lpstr>Segoe UI Light</vt:lpstr>
      <vt:lpstr>Segoe UI Semibold</vt:lpstr>
      <vt:lpstr>Wingdings</vt:lpstr>
      <vt:lpstr>Office 365 PPT Template - 2017</vt:lpstr>
      <vt:lpstr>Change Notifications with Microsoft Graph</vt:lpstr>
      <vt:lpstr>Microsoft 365 Platform</vt:lpstr>
      <vt:lpstr>Change notifications the with Microsoft Graph API</vt:lpstr>
      <vt:lpstr>Change notifications the with Microsoft Graph API</vt:lpstr>
      <vt:lpstr>Example notification scenarios</vt:lpstr>
      <vt:lpstr>Get notified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2019-03-14T04:10:02Z</dcterms:modified>
</cp:coreProperties>
</file>